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>
        <p:scale>
          <a:sx n="66" d="100"/>
          <a:sy n="66" d="100"/>
        </p:scale>
        <p:origin x="-2244" y="-11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FB214E-A455-1311-6503-702F3836C2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27959D6-DE56-25B2-8190-023DEA4676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4B4A7CC-49A7-BBA5-0083-263E11C83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90A25-F1FD-403E-9CDE-0F3F683BC296}" type="datetimeFigureOut">
              <a:rPr lang="zh-CN" altLang="en-US" smtClean="0"/>
              <a:t>2023-5-4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46B4A02-97D7-2040-6AF7-714EAB425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35D3767-9529-6DAD-95D5-B64C44B91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1028-E90E-4D9E-BA97-08434A349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343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C4291D-686D-52E2-7FE4-0CB5EDDAC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CCA8173-A10C-A076-7DB9-7A386E878D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5BD5969-9208-2C59-FD6D-C0D894099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90A25-F1FD-403E-9CDE-0F3F683BC296}" type="datetimeFigureOut">
              <a:rPr lang="zh-CN" altLang="en-US" smtClean="0"/>
              <a:t>2023-5-4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39656D8-D293-EBEF-F5FD-83EC77EE0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779748-E6C9-7FFE-67AA-45BA8CDBF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1028-E90E-4D9E-BA97-08434A349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914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21DA56A-AA0B-11C7-F128-2DBAEDA64A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1727013-4019-1F45-7A5E-AAAEFAECAB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3BD1D2-0F04-F870-E70B-1BEF3C6C8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90A25-F1FD-403E-9CDE-0F3F683BC296}" type="datetimeFigureOut">
              <a:rPr lang="zh-CN" altLang="en-US" smtClean="0"/>
              <a:t>2023-5-4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DD49F75-FFA6-D64B-FB45-2F6DE9323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149D266-1006-3E7A-89EC-F1D2131C7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1028-E90E-4D9E-BA97-08434A349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80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610AEC-7E64-4CBD-A4B1-D2714EA53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FB23A3A-B5A7-6A4F-D357-D86BC9232E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19DC742-AA7E-3E41-8408-67E1B9E7E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90A25-F1FD-403E-9CDE-0F3F683BC296}" type="datetimeFigureOut">
              <a:rPr lang="zh-CN" altLang="en-US" smtClean="0"/>
              <a:t>2023-5-4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1EA1A0B-0531-8E8C-C6EC-5D509B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6C4126-AE50-6094-71FE-856611264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1028-E90E-4D9E-BA97-08434A349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919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4C98E5-248D-4396-7100-77E8694CB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00FB24A-1D12-AA94-072E-78EBA771D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7B0A87E-10D0-BCB4-C4BA-7A87A0904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90A25-F1FD-403E-9CDE-0F3F683BC296}" type="datetimeFigureOut">
              <a:rPr lang="zh-CN" altLang="en-US" smtClean="0"/>
              <a:t>2023-5-4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0A19370-9496-6F71-4A19-A0A16A149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A99117F-266E-62F6-7A72-7101DDCD8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1028-E90E-4D9E-BA97-08434A349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151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3B237C-B87A-2934-5AE3-E9AD51943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5342582-D29F-02AA-98B3-634B25AD06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2EA93F4-D368-EDC0-0390-6F8BBACAA5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13AECCA-3F65-9CB1-A868-03544938C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90A25-F1FD-403E-9CDE-0F3F683BC296}" type="datetimeFigureOut">
              <a:rPr lang="zh-CN" altLang="en-US" smtClean="0"/>
              <a:t>2023-5-4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3FBD56C-DA6C-8566-30A9-D864EBABE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8C1F76A-D937-E142-6C52-22773A903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1028-E90E-4D9E-BA97-08434A349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793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65A676-FE99-2140-9301-89421C5A3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20D7D82-63FC-8737-8E74-1C9436B5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EA65A84-899C-61FE-BF65-5F59F30F63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906DD88-00A5-B35E-2482-969DFA7E95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6F7F0F2-FFED-2802-A723-C213395C32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34DCEB3-DD50-5F5C-4932-7D1F0A911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90A25-F1FD-403E-9CDE-0F3F683BC296}" type="datetimeFigureOut">
              <a:rPr lang="zh-CN" altLang="en-US" smtClean="0"/>
              <a:t>2023-5-4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6962347-9330-8437-5877-FF5628175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9E0EDAB-D981-1960-4A44-19A6EF27F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1028-E90E-4D9E-BA97-08434A349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725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27D0C2-67D9-8848-B62F-9E335EC1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A05DE96-1891-19A0-3DB9-10255A9AE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90A25-F1FD-403E-9CDE-0F3F683BC296}" type="datetimeFigureOut">
              <a:rPr lang="zh-CN" altLang="en-US" smtClean="0"/>
              <a:t>2023-5-4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DD7D49A-EE1F-77E2-41D1-E5C146229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70495A0-CA10-EDA3-2712-65642AC7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1028-E90E-4D9E-BA97-08434A349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299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A407E2E-FBDB-EC1B-71B7-A498900E6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90A25-F1FD-403E-9CDE-0F3F683BC296}" type="datetimeFigureOut">
              <a:rPr lang="zh-CN" altLang="en-US" smtClean="0"/>
              <a:t>2023-5-4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69D3BF5-6E97-98B3-086E-898B0F879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D120143-17E4-FFFC-9AF1-6CB6ED004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1028-E90E-4D9E-BA97-08434A349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96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13ABEB4-BC24-5F5D-2929-016AF504A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1D199E6-9135-DEC1-EA24-96A522989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A30925B-15CC-6C8F-35B2-4A5536EC95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FEC9563-5A1C-BA42-5625-BCA6FC722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90A25-F1FD-403E-9CDE-0F3F683BC296}" type="datetimeFigureOut">
              <a:rPr lang="zh-CN" altLang="en-US" smtClean="0"/>
              <a:t>2023-5-4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C5841F0-D2E5-BA22-0C40-41AD9004C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1C09E72-3D97-3439-B8DA-6D2DFA376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1028-E90E-4D9E-BA97-08434A349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711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C1B562-405A-2C0C-BBEF-9DC4A4944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6E0ACB5-EB84-B996-75EE-E8666D21E3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FD8776D-82FD-DD97-72B9-8398CE5954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A0EB813-38C5-DB1D-2D47-FE995F2F6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90A25-F1FD-403E-9CDE-0F3F683BC296}" type="datetimeFigureOut">
              <a:rPr lang="zh-CN" altLang="en-US" smtClean="0"/>
              <a:t>2023-5-4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D29A795-80A8-3047-1E32-BEC90CB28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C8B6BC3-2D62-6312-4F35-7C26F6CA1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1028-E90E-4D9E-BA97-08434A349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255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714DB64-0076-EEE5-77DE-A6920C1AC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EA488F0-5014-BED9-3E12-821A18D9EB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0D456D4-A1D2-2FE8-2647-213E681699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90A25-F1FD-403E-9CDE-0F3F683BC296}" type="datetimeFigureOut">
              <a:rPr lang="zh-CN" altLang="en-US" smtClean="0"/>
              <a:t>2023-5-4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115F08-9AAE-DEE4-A910-839F6A3C57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3FD8DA6-0607-C3F4-E5F0-D6825EF113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81028-E90E-4D9E-BA97-08434A349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84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06026B8E-42FA-4640-8FF9-99B7B62003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148145"/>
              </p:ext>
            </p:extLst>
          </p:nvPr>
        </p:nvGraphicFramePr>
        <p:xfrm>
          <a:off x="3274300" y="4550920"/>
          <a:ext cx="5685902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2951">
                  <a:extLst>
                    <a:ext uri="{9D8B030D-6E8A-4147-A177-3AD203B41FA5}">
                      <a16:colId xmlns:a16="http://schemas.microsoft.com/office/drawing/2014/main" xmlns="" val="3543738191"/>
                    </a:ext>
                  </a:extLst>
                </a:gridCol>
                <a:gridCol w="2842951">
                  <a:extLst>
                    <a:ext uri="{9D8B030D-6E8A-4147-A177-3AD203B41FA5}">
                      <a16:colId xmlns:a16="http://schemas.microsoft.com/office/drawing/2014/main" xmlns="" val="36044836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作品编号：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3215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XXXXXXXX</a:t>
                      </a:r>
                      <a:endParaRPr lang="zh-CN" altLang="en-US" sz="32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3215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28600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053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ADA5415-9824-4595-404F-B8B6F5DCF7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27200"/>
            <a:ext cx="10515600" cy="4449763"/>
          </a:xfrm>
        </p:spPr>
        <p:txBody>
          <a:bodyPr>
            <a:normAutofit/>
          </a:bodyPr>
          <a:lstStyle/>
          <a:p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="" xmlns:a16="http://schemas.microsoft.com/office/drawing/2014/main" id="{6E80C5F6-980C-4E18-AAF2-5A050FB0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513" y="970511"/>
            <a:ext cx="10515600" cy="661988"/>
          </a:xfrm>
        </p:spPr>
        <p:txBody>
          <a:bodyPr>
            <a:normAutofit/>
          </a:bodyPr>
          <a:lstStyle/>
          <a:p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902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</Words>
  <Application>Microsoft Office PowerPoint</Application>
  <PresentationFormat>自定义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付 艳秋</dc:creator>
  <cp:lastModifiedBy>menglong</cp:lastModifiedBy>
  <cp:revision>4</cp:revision>
  <dcterms:created xsi:type="dcterms:W3CDTF">2023-05-04T07:24:20Z</dcterms:created>
  <dcterms:modified xsi:type="dcterms:W3CDTF">2023-05-04T08:42:38Z</dcterms:modified>
</cp:coreProperties>
</file>